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4" r:id="rId2"/>
    <p:sldId id="275" r:id="rId3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ara Vial Hernandez" initials="BVH" lastIdx="2" clrIdx="0">
    <p:extLst>
      <p:ext uri="{19B8F6BF-5375-455C-9EA6-DF929625EA0E}">
        <p15:presenceInfo xmlns:p15="http://schemas.microsoft.com/office/powerpoint/2012/main" userId="S-1-5-21-1409082233-1425521274-725345543-329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2101" autoAdjust="0"/>
  </p:normalViewPr>
  <p:slideViewPr>
    <p:cSldViewPr>
      <p:cViewPr varScale="1">
        <p:scale>
          <a:sx n="68" d="100"/>
          <a:sy n="68" d="100"/>
        </p:scale>
        <p:origin x="7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0B546-854A-4CD1-AD08-C6A2165E6C55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2E260-50B8-4DCF-A185-C00322CE4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263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2E260-50B8-4DCF-A185-C00322CE46E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362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50F8-D0C4-446C-9675-006CFD3257DE}" type="datetimeFigureOut">
              <a:rPr lang="pt-BR" smtClean="0"/>
              <a:pPr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508D-B457-4DAA-9581-EB459FB018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50F8-D0C4-446C-9675-006CFD3257DE}" type="datetimeFigureOut">
              <a:rPr lang="pt-BR" smtClean="0"/>
              <a:pPr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508D-B457-4DAA-9581-EB459FB018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50F8-D0C4-446C-9675-006CFD3257DE}" type="datetimeFigureOut">
              <a:rPr lang="pt-BR" smtClean="0"/>
              <a:pPr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508D-B457-4DAA-9581-EB459FB018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50F8-D0C4-446C-9675-006CFD3257DE}" type="datetimeFigureOut">
              <a:rPr lang="pt-BR" smtClean="0"/>
              <a:pPr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508D-B457-4DAA-9581-EB459FB018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50F8-D0C4-446C-9675-006CFD3257DE}" type="datetimeFigureOut">
              <a:rPr lang="pt-BR" smtClean="0"/>
              <a:pPr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508D-B457-4DAA-9581-EB459FB018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50F8-D0C4-446C-9675-006CFD3257DE}" type="datetimeFigureOut">
              <a:rPr lang="pt-BR" smtClean="0"/>
              <a:pPr/>
              <a:t>07/11/2019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508D-B457-4DAA-9581-EB459FB018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50F8-D0C4-446C-9675-006CFD3257DE}" type="datetimeFigureOut">
              <a:rPr lang="pt-BR" smtClean="0"/>
              <a:pPr/>
              <a:t>07/11/2019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508D-B457-4DAA-9581-EB459FB018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50F8-D0C4-446C-9675-006CFD3257DE}" type="datetimeFigureOut">
              <a:rPr lang="pt-BR" smtClean="0"/>
              <a:pPr/>
              <a:t>07/11/2019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508D-B457-4DAA-9581-EB459FB018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50F8-D0C4-446C-9675-006CFD3257DE}" type="datetimeFigureOut">
              <a:rPr lang="pt-BR" smtClean="0"/>
              <a:pPr/>
              <a:t>07/11/2019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508D-B457-4DAA-9581-EB459FB018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50F8-D0C4-446C-9675-006CFD3257DE}" type="datetimeFigureOut">
              <a:rPr lang="pt-BR" smtClean="0"/>
              <a:pPr/>
              <a:t>07/11/2019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508D-B457-4DAA-9581-EB459FB018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50F8-D0C4-446C-9675-006CFD3257DE}" type="datetimeFigureOut">
              <a:rPr lang="pt-BR" smtClean="0"/>
              <a:pPr/>
              <a:t>07/11/2019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508D-B457-4DAA-9581-EB459FB018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50F8-D0C4-446C-9675-006CFD3257DE}" type="datetimeFigureOut">
              <a:rPr lang="pt-BR" smtClean="0"/>
              <a:pPr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5508D-B457-4DAA-9581-EB459FB018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286677"/>
              </p:ext>
            </p:extLst>
          </p:nvPr>
        </p:nvGraphicFramePr>
        <p:xfrm>
          <a:off x="0" y="0"/>
          <a:ext cx="9143998" cy="6883096"/>
        </p:xfrm>
        <a:graphic>
          <a:graphicData uri="http://schemas.openxmlformats.org/drawingml/2006/table">
            <a:tbl>
              <a:tblPr/>
              <a:tblGrid>
                <a:gridCol w="1292607"/>
                <a:gridCol w="1292607"/>
                <a:gridCol w="1292607"/>
                <a:gridCol w="1308565"/>
                <a:gridCol w="1308565"/>
                <a:gridCol w="1340482"/>
                <a:gridCol w="1308565"/>
              </a:tblGrid>
              <a:tr h="66124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4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NOVEMBRO</a:t>
                      </a:r>
                      <a:endParaRPr lang="pt-BR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89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DOMINGO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SEGUNDA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TERÇA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QUARTA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QUINTA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SEXTA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SÁBADO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139803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dirty="0"/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/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133554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33554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33554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pt-BR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33554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30</a:t>
                      </a:r>
                      <a:endParaRPr lang="pt-BR" sz="160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219054" y="3584287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IA2</a:t>
            </a:r>
          </a:p>
          <a:p>
            <a:pPr algn="ctr"/>
            <a:r>
              <a:rPr lang="pt-BR" dirty="0" smtClean="0"/>
              <a:t>Ciências (4° aula)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34448" y="3472197"/>
            <a:ext cx="13316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IA2</a:t>
            </a:r>
          </a:p>
          <a:p>
            <a:pPr algn="ctr"/>
            <a:r>
              <a:rPr lang="pt-BR" sz="1400" dirty="0" smtClean="0"/>
              <a:t>Inglês (manhã)</a:t>
            </a:r>
          </a:p>
          <a:p>
            <a:pPr algn="ctr"/>
            <a:r>
              <a:rPr lang="pt-BR" sz="1400" dirty="0" smtClean="0"/>
              <a:t>Geografia</a:t>
            </a:r>
          </a:p>
          <a:p>
            <a:pPr algn="ctr"/>
            <a:r>
              <a:rPr lang="pt-BR" sz="1400" dirty="0" smtClean="0"/>
              <a:t>(tarde)</a:t>
            </a:r>
          </a:p>
          <a:p>
            <a:pPr algn="ctr"/>
            <a:r>
              <a:rPr lang="pt-BR" sz="1400" dirty="0" smtClean="0"/>
              <a:t> (4° aula)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852503" y="3617474"/>
            <a:ext cx="1260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IA2</a:t>
            </a:r>
          </a:p>
          <a:p>
            <a:pPr algn="ctr"/>
            <a:r>
              <a:rPr lang="pt-BR" sz="1600" dirty="0" smtClean="0"/>
              <a:t>Matemática (4° aula) </a:t>
            </a:r>
            <a:endParaRPr lang="pt-BR" sz="16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259863" y="4700359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IA2</a:t>
            </a:r>
          </a:p>
          <a:p>
            <a:pPr algn="ctr"/>
            <a:r>
              <a:rPr lang="pt-BR" dirty="0" smtClean="0"/>
              <a:t>Espanhol (4° aula)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067944" y="494089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FERIADO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3835430" y="5626593"/>
            <a:ext cx="140942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b="1" dirty="0" smtClean="0"/>
          </a:p>
          <a:p>
            <a:pPr algn="ctr"/>
            <a:r>
              <a:rPr lang="pt-BR" sz="1400" b="1" dirty="0" smtClean="0"/>
              <a:t>IA2</a:t>
            </a:r>
            <a:endParaRPr lang="pt-BR" sz="1400" b="1" dirty="0" smtClean="0"/>
          </a:p>
          <a:p>
            <a:pPr algn="ctr"/>
            <a:r>
              <a:rPr lang="pt-BR" sz="1400" b="1" dirty="0" smtClean="0"/>
              <a:t>SUBSTITUTIVAS</a:t>
            </a:r>
          </a:p>
          <a:p>
            <a:pPr algn="ctr"/>
            <a:r>
              <a:rPr lang="pt-BR" sz="1400" b="1" dirty="0" smtClean="0"/>
              <a:t>(CONTRA TURNO)</a:t>
            </a:r>
          </a:p>
          <a:p>
            <a:pPr algn="ctr"/>
            <a:endParaRPr lang="pt-BR" sz="1700" b="1" dirty="0" smtClean="0"/>
          </a:p>
        </p:txBody>
      </p:sp>
      <p:sp>
        <p:nvSpPr>
          <p:cNvPr id="20" name="CaixaDeTexto 19"/>
          <p:cNvSpPr txBox="1"/>
          <p:nvPr/>
        </p:nvSpPr>
        <p:spPr>
          <a:xfrm>
            <a:off x="1405183" y="4720260"/>
            <a:ext cx="101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IA2</a:t>
            </a:r>
          </a:p>
          <a:p>
            <a:pPr algn="ctr"/>
            <a:r>
              <a:rPr lang="pt-BR" dirty="0" smtClean="0"/>
              <a:t>História</a:t>
            </a:r>
          </a:p>
          <a:p>
            <a:pPr algn="ctr"/>
            <a:r>
              <a:rPr lang="pt-BR" dirty="0" smtClean="0"/>
              <a:t>(4° aula)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247063" y="3455589"/>
            <a:ext cx="13316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IA2</a:t>
            </a:r>
          </a:p>
          <a:p>
            <a:pPr algn="ctr"/>
            <a:r>
              <a:rPr lang="pt-BR" sz="1400" dirty="0" smtClean="0"/>
              <a:t>Geografia</a:t>
            </a:r>
          </a:p>
          <a:p>
            <a:pPr algn="ctr"/>
            <a:r>
              <a:rPr lang="pt-BR" sz="1400" dirty="0" smtClean="0"/>
              <a:t>(manhã)</a:t>
            </a:r>
          </a:p>
          <a:p>
            <a:pPr algn="ctr"/>
            <a:r>
              <a:rPr lang="pt-BR" sz="1400" dirty="0" smtClean="0"/>
              <a:t>Inglês (tarde)</a:t>
            </a:r>
          </a:p>
          <a:p>
            <a:pPr algn="ctr"/>
            <a:r>
              <a:rPr lang="pt-BR" sz="1400" dirty="0" smtClean="0"/>
              <a:t> (4° aula) 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2574782" y="4762148"/>
            <a:ext cx="1260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IA2</a:t>
            </a:r>
          </a:p>
          <a:p>
            <a:pPr algn="ctr"/>
            <a:r>
              <a:rPr lang="pt-BR" sz="1600" dirty="0" smtClean="0"/>
              <a:t>Português</a:t>
            </a:r>
          </a:p>
          <a:p>
            <a:pPr algn="ctr"/>
            <a:r>
              <a:rPr lang="pt-BR" sz="1600" dirty="0" smtClean="0"/>
              <a:t>(4° aula) </a:t>
            </a:r>
            <a:endParaRPr lang="pt-BR" sz="16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6713474" y="388675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FERIADO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7756352" y="5686203"/>
            <a:ext cx="1409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FF0000"/>
                </a:solidFill>
              </a:rPr>
              <a:t>Encerramento das </a:t>
            </a:r>
            <a:r>
              <a:rPr lang="pt-BR" sz="1200" b="1" dirty="0" smtClean="0">
                <a:solidFill>
                  <a:srgbClr val="FF0000"/>
                </a:solidFill>
              </a:rPr>
              <a:t>oficinas </a:t>
            </a:r>
            <a:r>
              <a:rPr lang="pt-BR" sz="1200" dirty="0" smtClean="0">
                <a:solidFill>
                  <a:srgbClr val="FF0000"/>
                </a:solidFill>
              </a:rPr>
              <a:t>8:ÁS 13h</a:t>
            </a:r>
            <a:endParaRPr lang="pt-BR" sz="1200" dirty="0" smtClean="0">
              <a:solidFill>
                <a:srgbClr val="FF00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511255" y="5960980"/>
            <a:ext cx="900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PME</a:t>
            </a:r>
          </a:p>
          <a:p>
            <a:r>
              <a:rPr lang="pt-BR" b="1" dirty="0" smtClean="0"/>
              <a:t>(IA3)</a:t>
            </a:r>
            <a:endParaRPr lang="pt-BR" b="1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7670860" y="4679284"/>
            <a:ext cx="15804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 smtClean="0"/>
              <a:t>Reposição aulas </a:t>
            </a:r>
          </a:p>
          <a:p>
            <a:pPr algn="ctr"/>
            <a:r>
              <a:rPr lang="pt-BR" sz="1300" b="1" dirty="0" smtClean="0"/>
              <a:t>não dadas dos dias</a:t>
            </a:r>
            <a:endParaRPr lang="pt-BR" sz="1300" b="1" dirty="0"/>
          </a:p>
          <a:p>
            <a:pPr algn="ctr"/>
            <a:r>
              <a:rPr lang="pt-BR" sz="1300" dirty="0" smtClean="0"/>
              <a:t>28-10 e 01-11</a:t>
            </a:r>
            <a:endParaRPr lang="pt-BR" sz="1300" dirty="0" smtClean="0"/>
          </a:p>
          <a:p>
            <a:pPr algn="ctr"/>
            <a:r>
              <a:rPr lang="pt-BR" sz="1300" dirty="0" smtClean="0"/>
              <a:t>M: 7h00 as </a:t>
            </a:r>
            <a:r>
              <a:rPr lang="pt-BR" sz="1300" dirty="0" smtClean="0"/>
              <a:t>12h20</a:t>
            </a:r>
            <a:endParaRPr lang="pt-BR" sz="1300" dirty="0" smtClean="0"/>
          </a:p>
        </p:txBody>
      </p:sp>
      <p:sp>
        <p:nvSpPr>
          <p:cNvPr id="16" name="CaixaDeTexto 15"/>
          <p:cNvSpPr txBox="1"/>
          <p:nvPr/>
        </p:nvSpPr>
        <p:spPr>
          <a:xfrm>
            <a:off x="7572941" y="6093296"/>
            <a:ext cx="1679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/>
              <a:t>Reposição aulas </a:t>
            </a:r>
          </a:p>
          <a:p>
            <a:pPr algn="ctr"/>
            <a:r>
              <a:rPr lang="pt-BR" sz="1200" b="1" dirty="0" smtClean="0"/>
              <a:t>não dadas dos dias</a:t>
            </a:r>
            <a:endParaRPr lang="pt-BR" sz="1200" b="1" dirty="0"/>
          </a:p>
          <a:p>
            <a:pPr algn="ctr"/>
            <a:r>
              <a:rPr lang="pt-BR" sz="1200" dirty="0" smtClean="0"/>
              <a:t>4 e 5-11 (</a:t>
            </a:r>
            <a:r>
              <a:rPr lang="pt-BR" sz="1200" dirty="0" err="1" smtClean="0"/>
              <a:t>seg</a:t>
            </a:r>
            <a:r>
              <a:rPr lang="pt-BR" sz="1200" dirty="0" smtClean="0"/>
              <a:t>/ter)</a:t>
            </a:r>
            <a:endParaRPr lang="pt-BR" sz="1200" dirty="0" smtClean="0"/>
          </a:p>
          <a:p>
            <a:pPr algn="ctr"/>
            <a:r>
              <a:rPr lang="pt-BR" sz="1200" dirty="0" smtClean="0"/>
              <a:t>T</a:t>
            </a:r>
            <a:r>
              <a:rPr lang="pt-BR" sz="1200" dirty="0" smtClean="0"/>
              <a:t>: 13h as 18h20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6516216" y="6086126"/>
            <a:ext cx="1250339" cy="3176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AULA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2353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382891"/>
              </p:ext>
            </p:extLst>
          </p:nvPr>
        </p:nvGraphicFramePr>
        <p:xfrm>
          <a:off x="0" y="0"/>
          <a:ext cx="9143998" cy="6883096"/>
        </p:xfrm>
        <a:graphic>
          <a:graphicData uri="http://schemas.openxmlformats.org/drawingml/2006/table">
            <a:tbl>
              <a:tblPr/>
              <a:tblGrid>
                <a:gridCol w="1292607"/>
                <a:gridCol w="1292607"/>
                <a:gridCol w="1292607"/>
                <a:gridCol w="1308565"/>
                <a:gridCol w="1308565"/>
                <a:gridCol w="1340482"/>
                <a:gridCol w="1308565"/>
              </a:tblGrid>
              <a:tr h="66124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4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DEZEMBRO</a:t>
                      </a:r>
                      <a:endParaRPr lang="pt-BR" sz="4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89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DOMINGO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SEGUNDA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TERÇA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QUARTA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QUINTA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SEXTA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SÁBADO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139803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33554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9</a:t>
                      </a:r>
                      <a:endParaRPr lang="pt-BR" sz="160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33554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133554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26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27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1133554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29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31</a:t>
                      </a:r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529842" y="1346422"/>
            <a:ext cx="139112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 smtClean="0"/>
              <a:t>Reposição</a:t>
            </a:r>
            <a:endParaRPr lang="pt-BR" sz="1300" b="1" dirty="0"/>
          </a:p>
          <a:p>
            <a:pPr algn="ctr"/>
            <a:r>
              <a:rPr lang="pt-BR" sz="1300" dirty="0" smtClean="0"/>
              <a:t>29-10 (terça)</a:t>
            </a:r>
            <a:endParaRPr lang="pt-BR" sz="1300" dirty="0" smtClean="0"/>
          </a:p>
          <a:p>
            <a:pPr algn="ctr"/>
            <a:r>
              <a:rPr lang="pt-BR" sz="1300" dirty="0" smtClean="0"/>
              <a:t>Horário normal</a:t>
            </a:r>
            <a:endParaRPr lang="pt-BR" sz="13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243600" y="1694431"/>
            <a:ext cx="128624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 smtClean="0">
                <a:solidFill>
                  <a:srgbClr val="FF0000"/>
                </a:solidFill>
              </a:rPr>
              <a:t>CONSELHO</a:t>
            </a:r>
          </a:p>
          <a:p>
            <a:pPr algn="ctr"/>
            <a:r>
              <a:rPr lang="pt-BR" sz="1300" b="1" dirty="0" smtClean="0">
                <a:solidFill>
                  <a:srgbClr val="FF0000"/>
                </a:solidFill>
              </a:rPr>
              <a:t> </a:t>
            </a:r>
            <a:r>
              <a:rPr lang="pt-BR" sz="1300" b="1" dirty="0" smtClean="0">
                <a:solidFill>
                  <a:srgbClr val="FF0000"/>
                </a:solidFill>
              </a:rPr>
              <a:t>DE CLASSE</a:t>
            </a:r>
          </a:p>
          <a:p>
            <a:pPr algn="ctr"/>
            <a:r>
              <a:rPr lang="pt-BR" sz="1300" b="1" dirty="0" smtClean="0">
                <a:solidFill>
                  <a:srgbClr val="FF0000"/>
                </a:solidFill>
              </a:rPr>
              <a:t>18h30 às 21h30</a:t>
            </a:r>
            <a:endParaRPr lang="pt-BR" sz="1300" b="1" dirty="0" smtClean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688508" y="2649784"/>
            <a:ext cx="1717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RECUPERAÇÃO</a:t>
            </a:r>
          </a:p>
          <a:p>
            <a:pPr algn="ctr"/>
            <a:endParaRPr lang="pt-BR" sz="1600" b="1" dirty="0" smtClean="0"/>
          </a:p>
        </p:txBody>
      </p:sp>
      <p:sp>
        <p:nvSpPr>
          <p:cNvPr id="14" name="CaixaDeTexto 13"/>
          <p:cNvSpPr txBox="1"/>
          <p:nvPr/>
        </p:nvSpPr>
        <p:spPr>
          <a:xfrm>
            <a:off x="5000506" y="1577266"/>
            <a:ext cx="1717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RECUPERAÇÃO</a:t>
            </a:r>
          </a:p>
          <a:p>
            <a:pPr algn="ctr"/>
            <a:endParaRPr lang="pt-BR" sz="1600" b="1" dirty="0" smtClean="0"/>
          </a:p>
        </p:txBody>
      </p:sp>
      <p:sp>
        <p:nvSpPr>
          <p:cNvPr id="20" name="CaixaDeTexto 19"/>
          <p:cNvSpPr txBox="1"/>
          <p:nvPr/>
        </p:nvSpPr>
        <p:spPr>
          <a:xfrm>
            <a:off x="3688508" y="3651197"/>
            <a:ext cx="1717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CONSELHO DE CLASSE</a:t>
            </a:r>
          </a:p>
          <a:p>
            <a:pPr algn="ctr"/>
            <a:r>
              <a:rPr lang="pt-BR" sz="1600" b="1" dirty="0" smtClean="0"/>
              <a:t>FINAL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4981264" y="2662747"/>
            <a:ext cx="1717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RECUPERAÇÃO</a:t>
            </a:r>
          </a:p>
          <a:p>
            <a:pPr algn="ctr"/>
            <a:endParaRPr lang="pt-BR" sz="1600" b="1" dirty="0" smtClean="0"/>
          </a:p>
        </p:txBody>
      </p:sp>
      <p:sp>
        <p:nvSpPr>
          <p:cNvPr id="27" name="CaixaDeTexto 26"/>
          <p:cNvSpPr txBox="1"/>
          <p:nvPr/>
        </p:nvSpPr>
        <p:spPr>
          <a:xfrm>
            <a:off x="7796727" y="1295502"/>
            <a:ext cx="13911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 smtClean="0"/>
              <a:t>Reposição</a:t>
            </a:r>
            <a:endParaRPr lang="pt-BR" sz="1300" b="1" dirty="0"/>
          </a:p>
          <a:p>
            <a:pPr algn="ctr"/>
            <a:r>
              <a:rPr lang="pt-BR" sz="1300" dirty="0" smtClean="0"/>
              <a:t>31</a:t>
            </a:r>
            <a:r>
              <a:rPr lang="pt-BR" sz="1300" dirty="0" smtClean="0"/>
              <a:t>-10 (quinta)</a:t>
            </a:r>
            <a:endParaRPr lang="pt-BR" sz="1300" dirty="0" smtClean="0"/>
          </a:p>
          <a:p>
            <a:pPr algn="ctr"/>
            <a:r>
              <a:rPr lang="pt-BR" sz="1300" dirty="0"/>
              <a:t>M: 7h00 as 12h20</a:t>
            </a:r>
          </a:p>
          <a:p>
            <a:pPr algn="ctr"/>
            <a:r>
              <a:rPr lang="pt-BR" sz="1300" dirty="0"/>
              <a:t>T: 13h as 18h20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2366494" y="2662747"/>
            <a:ext cx="1717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RECUPERAÇÃO</a:t>
            </a:r>
          </a:p>
          <a:p>
            <a:pPr algn="ctr"/>
            <a:endParaRPr lang="pt-BR" sz="1600" b="1" dirty="0" smtClean="0"/>
          </a:p>
        </p:txBody>
      </p:sp>
      <p:sp>
        <p:nvSpPr>
          <p:cNvPr id="15" name="CaixaDeTexto 14"/>
          <p:cNvSpPr txBox="1"/>
          <p:nvPr/>
        </p:nvSpPr>
        <p:spPr>
          <a:xfrm>
            <a:off x="1105731" y="3019915"/>
            <a:ext cx="1717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RECUPERAÇÃO</a:t>
            </a:r>
          </a:p>
          <a:p>
            <a:pPr algn="ctr"/>
            <a:endParaRPr lang="pt-BR" sz="1600" b="1" dirty="0" smtClean="0"/>
          </a:p>
        </p:txBody>
      </p:sp>
      <p:sp>
        <p:nvSpPr>
          <p:cNvPr id="16" name="CaixaDeTexto 15"/>
          <p:cNvSpPr txBox="1"/>
          <p:nvPr/>
        </p:nvSpPr>
        <p:spPr>
          <a:xfrm>
            <a:off x="6312503" y="1603279"/>
            <a:ext cx="1717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RECUPERAÇÃO</a:t>
            </a:r>
          </a:p>
          <a:p>
            <a:pPr algn="ctr"/>
            <a:endParaRPr lang="pt-BR" sz="1600" b="1" dirty="0" smtClean="0"/>
          </a:p>
        </p:txBody>
      </p:sp>
      <p:sp>
        <p:nvSpPr>
          <p:cNvPr id="17" name="CaixaDeTexto 16"/>
          <p:cNvSpPr txBox="1"/>
          <p:nvPr/>
        </p:nvSpPr>
        <p:spPr>
          <a:xfrm>
            <a:off x="6303278" y="2729102"/>
            <a:ext cx="1717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RECUPERAÇÃO</a:t>
            </a:r>
          </a:p>
          <a:p>
            <a:pPr algn="ctr"/>
            <a:endParaRPr lang="pt-BR" sz="1600" b="1" dirty="0" smtClean="0"/>
          </a:p>
        </p:txBody>
      </p:sp>
      <p:sp>
        <p:nvSpPr>
          <p:cNvPr id="18" name="CaixaDeTexto 17"/>
          <p:cNvSpPr txBox="1"/>
          <p:nvPr/>
        </p:nvSpPr>
        <p:spPr>
          <a:xfrm>
            <a:off x="1114706" y="3841118"/>
            <a:ext cx="1717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RECUPERAÇÃO</a:t>
            </a:r>
          </a:p>
          <a:p>
            <a:pPr algn="ctr"/>
            <a:endParaRPr lang="pt-BR" sz="1600" b="1" dirty="0" smtClean="0"/>
          </a:p>
        </p:txBody>
      </p:sp>
      <p:sp>
        <p:nvSpPr>
          <p:cNvPr id="19" name="CaixaDeTexto 18"/>
          <p:cNvSpPr txBox="1"/>
          <p:nvPr/>
        </p:nvSpPr>
        <p:spPr>
          <a:xfrm>
            <a:off x="2401607" y="3863197"/>
            <a:ext cx="1717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RECUPERAÇÃO</a:t>
            </a:r>
          </a:p>
          <a:p>
            <a:pPr algn="ctr"/>
            <a:endParaRPr lang="pt-BR" sz="1600" b="1" dirty="0" smtClean="0"/>
          </a:p>
        </p:txBody>
      </p:sp>
      <p:sp>
        <p:nvSpPr>
          <p:cNvPr id="22" name="CaixaDeTexto 21"/>
          <p:cNvSpPr txBox="1"/>
          <p:nvPr/>
        </p:nvSpPr>
        <p:spPr>
          <a:xfrm>
            <a:off x="4984715" y="3785636"/>
            <a:ext cx="1717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PLANTÃO </a:t>
            </a:r>
          </a:p>
          <a:p>
            <a:pPr algn="ctr"/>
            <a:r>
              <a:rPr lang="pt-BR" sz="1600" b="1" dirty="0" smtClean="0"/>
              <a:t>DOCENTE</a:t>
            </a:r>
          </a:p>
          <a:p>
            <a:pPr algn="ctr"/>
            <a:endParaRPr lang="pt-BR" sz="1600" b="1" dirty="0" smtClean="0"/>
          </a:p>
        </p:txBody>
      </p:sp>
      <p:sp>
        <p:nvSpPr>
          <p:cNvPr id="23" name="CaixaDeTexto 22"/>
          <p:cNvSpPr txBox="1"/>
          <p:nvPr/>
        </p:nvSpPr>
        <p:spPr>
          <a:xfrm>
            <a:off x="6280922" y="3771259"/>
            <a:ext cx="1717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/>
              <a:t>PLANTÃO </a:t>
            </a:r>
          </a:p>
          <a:p>
            <a:pPr algn="ctr"/>
            <a:r>
              <a:rPr lang="pt-BR" sz="1600" b="1" dirty="0" smtClean="0"/>
              <a:t>DOCENTE</a:t>
            </a:r>
          </a:p>
          <a:p>
            <a:pPr algn="ctr"/>
            <a:endParaRPr lang="pt-BR" sz="1600" b="1" dirty="0" smtClean="0"/>
          </a:p>
        </p:txBody>
      </p:sp>
      <p:sp>
        <p:nvSpPr>
          <p:cNvPr id="30" name="CaixaDeTexto 29"/>
          <p:cNvSpPr txBox="1"/>
          <p:nvPr/>
        </p:nvSpPr>
        <p:spPr>
          <a:xfrm>
            <a:off x="1243600" y="2348517"/>
            <a:ext cx="1322014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 smtClean="0"/>
              <a:t>ATENDIMENTO PAIS </a:t>
            </a:r>
          </a:p>
          <a:p>
            <a:pPr algn="ctr"/>
            <a:r>
              <a:rPr lang="pt-BR" sz="1100" b="1" dirty="0" smtClean="0"/>
              <a:t>6º </a:t>
            </a:r>
            <a:r>
              <a:rPr lang="pt-BR" sz="1100" b="1" dirty="0"/>
              <a:t> </a:t>
            </a:r>
            <a:r>
              <a:rPr lang="pt-BR" sz="1100" b="1" dirty="0" smtClean="0"/>
              <a:t>e  8º ANO</a:t>
            </a:r>
          </a:p>
          <a:p>
            <a:pPr algn="ctr"/>
            <a:r>
              <a:rPr lang="pt-BR" sz="1100" b="1" dirty="0" smtClean="0"/>
              <a:t>18h30 as 20h10</a:t>
            </a:r>
            <a:endParaRPr lang="pt-BR" sz="1100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3837589" y="1402422"/>
            <a:ext cx="139112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 smtClean="0"/>
              <a:t>Reposição</a:t>
            </a:r>
            <a:endParaRPr lang="pt-BR" sz="1300" b="1" dirty="0"/>
          </a:p>
          <a:p>
            <a:pPr algn="ctr"/>
            <a:r>
              <a:rPr lang="pt-BR" sz="1300" dirty="0" smtClean="0"/>
              <a:t>30-10 (quarta)</a:t>
            </a:r>
            <a:endParaRPr lang="pt-BR" sz="1300" dirty="0" smtClean="0"/>
          </a:p>
          <a:p>
            <a:pPr algn="ctr"/>
            <a:r>
              <a:rPr lang="pt-BR" sz="1300" dirty="0" smtClean="0"/>
              <a:t>Horário normal</a:t>
            </a:r>
            <a:endParaRPr lang="pt-BR" sz="1300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1315275" y="1376821"/>
            <a:ext cx="1250339" cy="3176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AULA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27962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4441</TotalTime>
  <Words>254</Words>
  <Application>Microsoft Office PowerPoint</Application>
  <PresentationFormat>Apresentação na tela (4:3)</PresentationFormat>
  <Paragraphs>153</Paragraphs>
  <Slides>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Company>IMS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IMS</dc:creator>
  <cp:lastModifiedBy>Monica Tartaroti Shishito</cp:lastModifiedBy>
  <cp:revision>153</cp:revision>
  <cp:lastPrinted>2019-11-07T13:24:39Z</cp:lastPrinted>
  <dcterms:created xsi:type="dcterms:W3CDTF">2018-07-27T19:43:55Z</dcterms:created>
  <dcterms:modified xsi:type="dcterms:W3CDTF">2019-11-07T19:25:32Z</dcterms:modified>
</cp:coreProperties>
</file>